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0" autoAdjust="0"/>
    <p:restoredTop sz="94660"/>
  </p:normalViewPr>
  <p:slideViewPr>
    <p:cSldViewPr snapToGrid="0">
      <p:cViewPr varScale="1">
        <p:scale>
          <a:sx n="45" d="100"/>
          <a:sy n="45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2A7D-1056-4403-A835-DBBEB363C05E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79C5-96F0-4183-BFD8-ECAB09C47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7858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2A7D-1056-4403-A835-DBBEB363C05E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79C5-96F0-4183-BFD8-ECAB09C47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8334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2A7D-1056-4403-A835-DBBEB363C05E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79C5-96F0-4183-BFD8-ECAB09C47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8236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2A7D-1056-4403-A835-DBBEB363C05E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79C5-96F0-4183-BFD8-ECAB09C47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7754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2A7D-1056-4403-A835-DBBEB363C05E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79C5-96F0-4183-BFD8-ECAB09C47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9485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2A7D-1056-4403-A835-DBBEB363C05E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79C5-96F0-4183-BFD8-ECAB09C47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81488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2A7D-1056-4403-A835-DBBEB363C05E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79C5-96F0-4183-BFD8-ECAB09C47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7561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2A7D-1056-4403-A835-DBBEB363C05E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79C5-96F0-4183-BFD8-ECAB09C47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713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2A7D-1056-4403-A835-DBBEB363C05E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79C5-96F0-4183-BFD8-ECAB09C47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3499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2A7D-1056-4403-A835-DBBEB363C05E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79C5-96F0-4183-BFD8-ECAB09C47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14302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C2A7D-1056-4403-A835-DBBEB363C05E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2D79C5-96F0-4183-BFD8-ECAB09C47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2948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54C2A7D-1056-4403-A835-DBBEB363C05E}" type="datetimeFigureOut">
              <a:rPr kumimoji="1" lang="ja-JP" altLang="en-US" smtClean="0"/>
              <a:t>2023/9/22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2D79C5-96F0-4183-BFD8-ECAB09C47C4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868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76CA3D-F0CA-A515-ABDF-008EE4E39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54157" y="636102"/>
            <a:ext cx="10005391" cy="594485"/>
          </a:xfrm>
        </p:spPr>
        <p:txBody>
          <a:bodyPr>
            <a:normAutofit/>
          </a:bodyPr>
          <a:lstStyle/>
          <a:p>
            <a:r>
              <a:rPr kumimoji="1" lang="ja-JP" altLang="en-US" sz="2800" b="1" dirty="0"/>
              <a:t>スライド（開示すべき情報がない場合はこちらをご利用ください）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A59970D-9476-C6D0-878F-CB8D2C9A5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15548" y="3320731"/>
            <a:ext cx="9144000" cy="93020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ja-JP" altLang="en-US" sz="2800" b="1" dirty="0">
                <a:solidFill>
                  <a:srgbClr val="002060"/>
                </a:solidFill>
              </a:rPr>
              <a:t>演台名：□□□ □□□ □□□ □□□ □□□</a:t>
            </a:r>
            <a:endParaRPr lang="en-US" altLang="ja-JP" sz="2800" b="1" dirty="0">
              <a:solidFill>
                <a:srgbClr val="002060"/>
              </a:solidFill>
            </a:endParaRPr>
          </a:p>
          <a:p>
            <a:pPr algn="l"/>
            <a:r>
              <a:rPr lang="ja-JP" altLang="en-US" sz="2800" b="1" dirty="0">
                <a:solidFill>
                  <a:srgbClr val="002060"/>
                </a:solidFill>
              </a:rPr>
              <a:t>演　者：</a:t>
            </a:r>
            <a:endParaRPr kumimoji="1" lang="ja-JP" alt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ACDFB5-2AFE-14F3-5E6B-1DBEF7F025F4}"/>
              </a:ext>
            </a:extLst>
          </p:cNvPr>
          <p:cNvSpPr txBox="1"/>
          <p:nvPr/>
        </p:nvSpPr>
        <p:spPr>
          <a:xfrm>
            <a:off x="1557131" y="1592009"/>
            <a:ext cx="8931965" cy="107721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第</a:t>
            </a:r>
            <a:r>
              <a:rPr kumimoji="1"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30</a:t>
            </a:r>
            <a:r>
              <a:rPr kumimoji="1" lang="ja-JP" alt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回多文化間精神医学会学術総会</a:t>
            </a:r>
            <a:endParaRPr kumimoji="1" lang="en-US" altLang="ja-JP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COI</a:t>
            </a:r>
            <a:r>
              <a:rPr lang="ja-JP" alt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開示</a:t>
            </a:r>
            <a:endParaRPr kumimoji="1" lang="ja-JP" alt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ADD892-E457-2489-2566-4DC02ED8BF2B}"/>
              </a:ext>
            </a:extLst>
          </p:cNvPr>
          <p:cNvSpPr txBox="1"/>
          <p:nvPr/>
        </p:nvSpPr>
        <p:spPr>
          <a:xfrm>
            <a:off x="1815548" y="4788937"/>
            <a:ext cx="81103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800" dirty="0"/>
              <a:t>演題発表に関連し、開示すべき</a:t>
            </a:r>
            <a:r>
              <a:rPr kumimoji="1" lang="en-US" altLang="ja-JP" sz="2800" dirty="0"/>
              <a:t>COI</a:t>
            </a:r>
            <a:r>
              <a:rPr kumimoji="1" lang="ja-JP" altLang="en-US" sz="2800" dirty="0"/>
              <a:t>関係にある</a:t>
            </a:r>
            <a:endParaRPr kumimoji="1" lang="en-US" altLang="ja-JP" sz="2800" dirty="0"/>
          </a:p>
          <a:p>
            <a:r>
              <a:rPr kumimoji="1" lang="ja-JP" altLang="en-US" sz="2800" dirty="0"/>
              <a:t>企業等はありません。</a:t>
            </a:r>
          </a:p>
        </p:txBody>
      </p:sp>
    </p:spTree>
    <p:extLst>
      <p:ext uri="{BB962C8B-B14F-4D97-AF65-F5344CB8AC3E}">
        <p14:creationId xmlns:p14="http://schemas.microsoft.com/office/powerpoint/2010/main" val="2337158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976CA3D-F0CA-A515-ABDF-008EE4E39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9686" y="468242"/>
            <a:ext cx="10005391" cy="594485"/>
          </a:xfrm>
        </p:spPr>
        <p:txBody>
          <a:bodyPr>
            <a:normAutofit/>
          </a:bodyPr>
          <a:lstStyle/>
          <a:p>
            <a:r>
              <a:rPr kumimoji="1" lang="ja-JP" altLang="en-US" sz="2800" b="1" dirty="0"/>
              <a:t>スライド（開示すべき情報がある場合はこちらをご利用ください）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A59970D-9476-C6D0-878F-CB8D2C9A5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51781"/>
            <a:ext cx="9144000" cy="930205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ja-JP" altLang="en-US" sz="2800" b="1" dirty="0">
                <a:solidFill>
                  <a:srgbClr val="002060"/>
                </a:solidFill>
              </a:rPr>
              <a:t>演台名：□□□ □□□ □□□ □□□ □□□</a:t>
            </a:r>
            <a:endParaRPr lang="en-US" altLang="ja-JP" sz="2800" b="1" dirty="0">
              <a:solidFill>
                <a:srgbClr val="002060"/>
              </a:solidFill>
            </a:endParaRPr>
          </a:p>
          <a:p>
            <a:pPr algn="l"/>
            <a:r>
              <a:rPr lang="ja-JP" altLang="en-US" sz="2800" b="1" dirty="0">
                <a:solidFill>
                  <a:srgbClr val="002060"/>
                </a:solidFill>
              </a:rPr>
              <a:t>演　者：</a:t>
            </a:r>
            <a:endParaRPr kumimoji="1" lang="ja-JP" altLang="en-US" sz="2800" b="1" dirty="0">
              <a:solidFill>
                <a:srgbClr val="002060"/>
              </a:solidFill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FACDFB5-2AFE-14F3-5E6B-1DBEF7F025F4}"/>
              </a:ext>
            </a:extLst>
          </p:cNvPr>
          <p:cNvSpPr txBox="1"/>
          <p:nvPr/>
        </p:nvSpPr>
        <p:spPr>
          <a:xfrm>
            <a:off x="1411356" y="1168645"/>
            <a:ext cx="8931965" cy="1077218"/>
          </a:xfrm>
          <a:prstGeom prst="rect">
            <a:avLst/>
          </a:prstGeom>
          <a:noFill/>
          <a:ln w="381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第</a:t>
            </a:r>
            <a:r>
              <a:rPr kumimoji="1"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30</a:t>
            </a:r>
            <a:r>
              <a:rPr kumimoji="1" lang="ja-JP" alt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回多文化間精神医学会学術総会</a:t>
            </a:r>
            <a:endParaRPr kumimoji="1" lang="en-US" altLang="ja-JP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pPr algn="ctr"/>
            <a:r>
              <a:rPr lang="en-US" altLang="ja-JP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COI</a:t>
            </a:r>
            <a:r>
              <a:rPr lang="ja-JP" altLang="en-US" sz="32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開示</a:t>
            </a:r>
            <a:endParaRPr kumimoji="1" lang="ja-JP" altLang="en-US" sz="3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8ADD892-E457-2489-2566-4DC02ED8BF2B}"/>
              </a:ext>
            </a:extLst>
          </p:cNvPr>
          <p:cNvSpPr txBox="1"/>
          <p:nvPr/>
        </p:nvSpPr>
        <p:spPr>
          <a:xfrm>
            <a:off x="1908313" y="3174525"/>
            <a:ext cx="7566991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/>
              <a:t>演題発表に関連し、開示すべき</a:t>
            </a:r>
            <a:r>
              <a:rPr kumimoji="1" lang="en-US" altLang="ja-JP" dirty="0"/>
              <a:t>COI</a:t>
            </a:r>
            <a:r>
              <a:rPr kumimoji="1" lang="ja-JP" altLang="en-US" dirty="0"/>
              <a:t>関係にある企業</a:t>
            </a:r>
            <a:endParaRPr kumimoji="1" lang="en-US" altLang="ja-JP" dirty="0"/>
          </a:p>
          <a:p>
            <a:r>
              <a:rPr kumimoji="1" lang="ja-JP" altLang="en-US" dirty="0"/>
              <a:t>　    ① 顧問：　　　　　　　　　　　　	なし</a:t>
            </a:r>
          </a:p>
          <a:p>
            <a:r>
              <a:rPr kumimoji="1" lang="ja-JP" altLang="en-US" dirty="0"/>
              <a:t>　　② 株保有・利益：　　　　　　　	なし</a:t>
            </a:r>
          </a:p>
          <a:p>
            <a:r>
              <a:rPr kumimoji="1" lang="ja-JP" altLang="en-US" dirty="0"/>
              <a:t>　　③ 特許使用料：　　　　　　　　	なし</a:t>
            </a:r>
          </a:p>
          <a:p>
            <a:r>
              <a:rPr kumimoji="1" lang="ja-JP" altLang="en-US" dirty="0"/>
              <a:t>　　④ 講演料：　　　　　　　　　　　	なし</a:t>
            </a:r>
          </a:p>
          <a:p>
            <a:r>
              <a:rPr kumimoji="1" lang="ja-JP" altLang="en-US" dirty="0"/>
              <a:t>　　⑤ 原稿料：　　　　　　　　　　　	なし</a:t>
            </a:r>
          </a:p>
          <a:p>
            <a:r>
              <a:rPr kumimoji="1" lang="ja-JP" altLang="en-US" dirty="0"/>
              <a:t>　　⑥ 受託研究・共同研究費：　　	企業名○○</a:t>
            </a:r>
          </a:p>
          <a:p>
            <a:r>
              <a:rPr kumimoji="1" lang="ja-JP" altLang="en-US" dirty="0"/>
              <a:t>　　⑦ 奨学寄付金：　 　　　　　　	企業名○○</a:t>
            </a:r>
          </a:p>
          <a:p>
            <a:r>
              <a:rPr kumimoji="1" lang="ja-JP" altLang="en-US" dirty="0"/>
              <a:t>　　⑧ 寄付講座所属：　　　　　　	あり（企業名○○）</a:t>
            </a:r>
          </a:p>
          <a:p>
            <a:r>
              <a:rPr kumimoji="1" lang="ja-JP" altLang="en-US" dirty="0"/>
              <a:t>　　⑨ 試薬・機器・役務等の供与</a:t>
            </a:r>
            <a:r>
              <a:rPr kumimoji="1" lang="en-US" altLang="ja-JP" dirty="0"/>
              <a:t>:       </a:t>
            </a:r>
            <a:r>
              <a:rPr kumimoji="1" lang="ja-JP" altLang="en-US" dirty="0"/>
              <a:t>あり（企業名○○）</a:t>
            </a:r>
          </a:p>
          <a:p>
            <a:r>
              <a:rPr kumimoji="1" lang="ja-JP" altLang="en-US" dirty="0"/>
              <a:t>　　⑩ 特別な便益の提供：　　　　	なし</a:t>
            </a:r>
          </a:p>
          <a:p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11154480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</TotalTime>
  <Words>214</Words>
  <Application>Microsoft Office PowerPoint</Application>
  <PresentationFormat>ワイド画面</PresentationFormat>
  <Paragraphs>23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Calibri</vt:lpstr>
      <vt:lpstr>Calibri Light</vt:lpstr>
      <vt:lpstr>Wingdings 2</vt:lpstr>
      <vt:lpstr>HDOfficeLightV0</vt:lpstr>
      <vt:lpstr>スライド（開示すべき情報がない場合はこちらをご利用ください）</vt:lpstr>
      <vt:lpstr>スライド（開示すべき情報がある場合はこちらをご利用ください）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スライド（開示すべき情報がない場合はこちらをご利用ください）</dc:title>
  <dc:creator>豊田 妙子</dc:creator>
  <cp:lastModifiedBy>晃</cp:lastModifiedBy>
  <cp:revision>5</cp:revision>
  <dcterms:created xsi:type="dcterms:W3CDTF">2022-11-03T06:36:19Z</dcterms:created>
  <dcterms:modified xsi:type="dcterms:W3CDTF">2023-09-22T00:48:23Z</dcterms:modified>
</cp:coreProperties>
</file>